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6" r:id="rId2"/>
  </p:sldIdLst>
  <p:sldSz cx="10287000" cy="6858000" type="35mm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93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698" y="-10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920" y="-96"/>
      </p:cViewPr>
      <p:guideLst>
        <p:guide orient="horz" pos="2208"/>
        <p:guide pos="292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5E4DA0-6766-478C-9866-8A63125C822B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76525" y="525463"/>
            <a:ext cx="394335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D02547-7889-42EF-A4E1-CA1071919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6009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88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89447" algn="l" defTabSz="9788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78893" algn="l" defTabSz="9788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468349" algn="l" defTabSz="9788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957795" algn="l" defTabSz="9788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447242" algn="l" defTabSz="9788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936688" algn="l" defTabSz="9788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3426144" algn="l" defTabSz="9788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3915590" algn="l" defTabSz="97889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76525" y="525463"/>
            <a:ext cx="394335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02547-7889-42EF-A4E1-CA10719194C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8690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5219" y="2514601"/>
            <a:ext cx="7425507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5219" y="4777381"/>
            <a:ext cx="7425507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5683" y="4321159"/>
            <a:ext cx="1569907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251" y="4529542"/>
            <a:ext cx="658100" cy="365125"/>
          </a:xfrm>
        </p:spPr>
        <p:txBody>
          <a:bodyPr/>
          <a:lstStyle/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447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218" y="609600"/>
            <a:ext cx="741598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5218" y="4354046"/>
            <a:ext cx="741598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3166528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132" y="3244141"/>
            <a:ext cx="658100" cy="365125"/>
          </a:xfrm>
        </p:spPr>
        <p:txBody>
          <a:bodyPr/>
          <a:lstStyle/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0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1639" y="609600"/>
            <a:ext cx="687328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717969" y="3505200"/>
            <a:ext cx="63606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5218" y="4354046"/>
            <a:ext cx="741598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5" y="3166528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132" y="3244141"/>
            <a:ext cx="658100" cy="365125"/>
          </a:xfrm>
        </p:spPr>
        <p:txBody>
          <a:bodyPr/>
          <a:lstStyle/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356" y="648005"/>
            <a:ext cx="5144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90725" y="2905306"/>
            <a:ext cx="5144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71154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218" y="2438402"/>
            <a:ext cx="741598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218" y="5181600"/>
            <a:ext cx="741598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5" y="4910661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132" y="4983089"/>
            <a:ext cx="658100" cy="365125"/>
          </a:xfrm>
        </p:spPr>
        <p:txBody>
          <a:bodyPr/>
          <a:lstStyle/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5977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61639" y="609600"/>
            <a:ext cx="687328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85217" y="4343400"/>
            <a:ext cx="7524329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217" y="5181600"/>
            <a:ext cx="7524329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5" y="4910661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132" y="4983089"/>
            <a:ext cx="658100" cy="365125"/>
          </a:xfrm>
        </p:spPr>
        <p:txBody>
          <a:bodyPr/>
          <a:lstStyle/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34356" y="648005"/>
            <a:ext cx="5144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90725" y="2905306"/>
            <a:ext cx="5144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69045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218" y="627407"/>
            <a:ext cx="741598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85218" y="4343400"/>
            <a:ext cx="741598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218" y="5181600"/>
            <a:ext cx="741598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4910661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132" y="4983089"/>
            <a:ext cx="658100" cy="365125"/>
          </a:xfrm>
        </p:spPr>
        <p:txBody>
          <a:bodyPr/>
          <a:lstStyle/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0273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711194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5319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38352" y="627407"/>
            <a:ext cx="1863149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85218" y="627407"/>
            <a:ext cx="5305892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711194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91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352" y="624110"/>
            <a:ext cx="741284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218" y="2133600"/>
            <a:ext cx="7415983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711194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011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218" y="2074562"/>
            <a:ext cx="741598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5218" y="3581400"/>
            <a:ext cx="741598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5" y="3166528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132" y="3244141"/>
            <a:ext cx="658100" cy="365125"/>
          </a:xfrm>
        </p:spPr>
        <p:txBody>
          <a:bodyPr/>
          <a:lstStyle/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792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85219" y="2136707"/>
            <a:ext cx="3597222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4471" y="2136707"/>
            <a:ext cx="3596730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5" y="711194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132" y="787784"/>
            <a:ext cx="658100" cy="365125"/>
          </a:xfrm>
        </p:spPr>
        <p:txBody>
          <a:bodyPr/>
          <a:lstStyle/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678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8521" y="2226626"/>
            <a:ext cx="323392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5217" y="2802889"/>
            <a:ext cx="3597224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3174" y="2223398"/>
            <a:ext cx="32323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0429" y="2799661"/>
            <a:ext cx="359514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5" y="711194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132" y="787784"/>
            <a:ext cx="658100" cy="365125"/>
          </a:xfrm>
        </p:spPr>
        <p:txBody>
          <a:bodyPr/>
          <a:lstStyle/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214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350" y="624110"/>
            <a:ext cx="741285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5" y="711194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40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5" y="711194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752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217" y="446088"/>
            <a:ext cx="295828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6431" y="446090"/>
            <a:ext cx="4264769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217" y="1598613"/>
            <a:ext cx="295828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711194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896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218" y="4800600"/>
            <a:ext cx="741598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5218" y="634965"/>
            <a:ext cx="741598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218" y="5367338"/>
            <a:ext cx="741598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4910661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132" y="4983089"/>
            <a:ext cx="658100" cy="365125"/>
          </a:xfrm>
        </p:spPr>
        <p:txBody>
          <a:bodyPr/>
          <a:lstStyle/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340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22885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2974" y="285"/>
            <a:ext cx="2196306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057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8350" y="624110"/>
            <a:ext cx="741285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5218" y="2133600"/>
            <a:ext cx="741598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43950" y="6135090"/>
            <a:ext cx="862178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2241-C0AB-40F2-9BEC-CF35B06304C9}" type="datetimeFigureOut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5217" y="6135810"/>
            <a:ext cx="64310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75132" y="787784"/>
            <a:ext cx="658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264597-E3A3-4733-AD26-0F1544C03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410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3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191000"/>
            <a:ext cx="9829800" cy="2209800"/>
          </a:xfrm>
        </p:spPr>
        <p:txBody>
          <a:bodyPr>
            <a:noAutofit/>
          </a:bodyPr>
          <a:lstStyle/>
          <a:p>
            <a:pPr algn="ctr"/>
            <a:r>
              <a:rPr lang="en-US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</a:br>
            <a:r>
              <a:rPr lang="bn-BD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স্থান: দাপ্তরিক সভাকক্ষ,</a:t>
            </a:r>
            <a:r>
              <a:rPr lang="en-US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3700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বাংলাদেশ</a:t>
            </a:r>
            <a:r>
              <a:rPr lang="bn-BD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ফিল্ম সেন্সর বোর্ড</a:t>
            </a:r>
            <a:r>
              <a:rPr lang="en-US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।</a:t>
            </a:r>
            <a:r>
              <a:rPr lang="bn-BD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bn-BD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</a:br>
            <a:r>
              <a:rPr lang="bn-BD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তারিখ:</a:t>
            </a:r>
            <a:r>
              <a:rPr lang="en-US" sz="370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70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১১</a:t>
            </a:r>
            <a:r>
              <a:rPr lang="en-US" sz="370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জুন</a:t>
            </a:r>
            <a:r>
              <a:rPr lang="bn-BD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, ২০২</a:t>
            </a:r>
            <a:r>
              <a:rPr lang="en-US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৩</a:t>
            </a:r>
            <a:r>
              <a:rPr lang="bn-BD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খ্রি.</a:t>
            </a:r>
            <a:r>
              <a:rPr lang="en-US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।</a:t>
            </a:r>
            <a:br>
              <a:rPr lang="en-US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</a:br>
            <a:r>
              <a:rPr lang="bn-BD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bn-BD" sz="37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</a:br>
            <a:r>
              <a:rPr lang="bn-BD" sz="36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আয়োজনে: বাংলাদেশ ফিল্ম সেন্সর বোর্ড, তথ্য</a:t>
            </a:r>
            <a:r>
              <a:rPr lang="en-US" sz="36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ও সম্প্রচার</a:t>
            </a:r>
            <a:r>
              <a:rPr lang="bn-BD" sz="36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মন্ত্রণালয়।</a:t>
            </a:r>
            <a:endParaRPr lang="en-US" sz="3600" b="1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4300" y="1752600"/>
            <a:ext cx="10058400" cy="2133600"/>
          </a:xfrm>
          <a:prstGeom prst="rect">
            <a:avLst/>
          </a:prstGeom>
        </p:spPr>
        <p:txBody>
          <a:bodyPr vert="horz" lIns="97886" tIns="48943" rIns="97886" bIns="48943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as-IN" sz="40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বাংলাদেশ ফিল্ম সেন্সর বোর্ডের </a:t>
            </a:r>
            <a:r>
              <a:rPr lang="en-US" sz="40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ই-</a:t>
            </a:r>
            <a:r>
              <a:rPr lang="en-US" sz="40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গভর্ন্যান্স</a:t>
            </a:r>
            <a:r>
              <a:rPr lang="en-US" sz="40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r>
              <a:rPr lang="en-US" sz="40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কর্মপরিকল্পনা</a:t>
            </a:r>
            <a:r>
              <a:rPr lang="en-US" sz="40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২০২২-২৩ </a:t>
            </a:r>
            <a:r>
              <a:rPr lang="en-US" sz="40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বাস্তবায়ন</a:t>
            </a:r>
            <a:r>
              <a:rPr lang="en-US" sz="40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সংক্রান্ত</a:t>
            </a:r>
            <a:r>
              <a:rPr lang="en-US" sz="40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দিনব্যাপী</a:t>
            </a:r>
            <a:r>
              <a:rPr lang="en-US" sz="40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ইনহাউজ</a:t>
            </a:r>
            <a:r>
              <a:rPr lang="en-US" sz="40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প্রশিক্ষণ</a:t>
            </a:r>
            <a:r>
              <a:rPr lang="en-US" sz="40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lang="bn-BD" sz="3700" b="1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" pitchFamily="2" charset="0"/>
                <a:ea typeface="+mj-ea"/>
                <a:cs typeface="Nikosh" pitchFamily="2" charset="0"/>
              </a:rPr>
              <a:t/>
            </a:r>
            <a:br>
              <a:rPr lang="bn-BD" sz="3700" b="1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Nikosh" pitchFamily="2" charset="0"/>
                <a:ea typeface="+mj-ea"/>
                <a:cs typeface="Nikosh" pitchFamily="2" charset="0"/>
              </a:rPr>
            </a:br>
            <a:endParaRPr lang="en-US" sz="3700" b="1" dirty="0">
              <a:solidFill>
                <a:srgbClr val="7030A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Nikosh" pitchFamily="2" charset="0"/>
              <a:ea typeface="+mj-ea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37" y="142875"/>
            <a:ext cx="1228725" cy="1228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152400"/>
            <a:ext cx="1295400" cy="14294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79" y="2590800"/>
            <a:ext cx="1945387" cy="13633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</TotalTime>
  <Words>16</Words>
  <Application>Microsoft Office PowerPoint</Application>
  <PresentationFormat>35mm Slides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Wisp</vt:lpstr>
      <vt:lpstr> স্থান: দাপ্তরিক সভাকক্ষ, বাংলাদেশ ফিল্ম সেন্সর বোর্ড। তারিখ: ১১ জুন, ২০২৩ খ্রি.।  আয়োজনে: বাংলাদেশ ফিল্ম সেন্সর বোর্ড, তথ্য ও সম্প্রচার মন্ত্রণালয়।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Shariful Islam</dc:creator>
  <cp:lastModifiedBy>user</cp:lastModifiedBy>
  <cp:revision>31</cp:revision>
  <cp:lastPrinted>2021-10-21T06:25:00Z</cp:lastPrinted>
  <dcterms:created xsi:type="dcterms:W3CDTF">2020-09-15T07:40:40Z</dcterms:created>
  <dcterms:modified xsi:type="dcterms:W3CDTF">2023-06-07T05:14:08Z</dcterms:modified>
</cp:coreProperties>
</file>