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3"/>
  </p:notesMasterIdLst>
  <p:sldIdLst>
    <p:sldId id="256" r:id="rId2"/>
  </p:sldIdLst>
  <p:sldSz cx="10287000" cy="6858000" type="35mm"/>
  <p:notesSz cx="9296400" cy="7010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208" userDrawn="1">
          <p15:clr>
            <a:srgbClr val="A4A3A4"/>
          </p15:clr>
        </p15:guide>
        <p15:guide id="2" pos="292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34593" autoAdjust="0"/>
    <p:restoredTop sz="86380" autoAdjust="0"/>
  </p:normalViewPr>
  <p:slideViewPr>
    <p:cSldViewPr>
      <p:cViewPr varScale="1">
        <p:scale>
          <a:sx n="73" d="100"/>
          <a:sy n="73" d="100"/>
        </p:scale>
        <p:origin x="-1698" y="-102"/>
      </p:cViewPr>
      <p:guideLst>
        <p:guide orient="horz" pos="2160"/>
        <p:guide pos="3240"/>
      </p:guideLst>
    </p:cSldViewPr>
  </p:slideViewPr>
  <p:outlineViewPr>
    <p:cViewPr>
      <p:scale>
        <a:sx n="33" d="100"/>
        <a:sy n="33" d="100"/>
      </p:scale>
      <p:origin x="22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1920" y="-96"/>
      </p:cViewPr>
      <p:guideLst>
        <p:guide orient="horz" pos="2208"/>
        <p:guide pos="292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6347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75E4DA0-6766-478C-9866-8A63125C822B}" type="datetimeFigureOut">
              <a:rPr lang="en-US" smtClean="0"/>
              <a:pPr/>
              <a:t>6/7/2023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676525" y="525463"/>
            <a:ext cx="394335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258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6347" y="6658258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FD02547-7889-42EF-A4E1-CA10719194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66009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7889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489447" algn="l" defTabSz="97889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978893" algn="l" defTabSz="97889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468349" algn="l" defTabSz="97889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957795" algn="l" defTabSz="97889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2447242" algn="l" defTabSz="97889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936688" algn="l" defTabSz="97889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3426144" algn="l" defTabSz="97889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3915590" algn="l" defTabSz="97889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676525" y="525463"/>
            <a:ext cx="3943350" cy="2628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D02547-7889-42EF-A4E1-CA10719194C6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086906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85219" y="2514601"/>
            <a:ext cx="7425507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85219" y="4777381"/>
            <a:ext cx="7425507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2241-C0AB-40F2-9BEC-CF35B06304C9}" type="datetimeFigureOut">
              <a:rPr lang="en-US" smtClean="0"/>
              <a:pPr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5683" y="4321159"/>
            <a:ext cx="1569907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6251" y="4529542"/>
            <a:ext cx="658100" cy="365125"/>
          </a:xfrm>
        </p:spPr>
        <p:txBody>
          <a:bodyPr/>
          <a:lstStyle/>
          <a:p>
            <a:fld id="{A6264597-E3A3-4733-AD26-0F1544C030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74474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5218" y="609600"/>
            <a:ext cx="7415983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85218" y="4354046"/>
            <a:ext cx="7415983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2241-C0AB-40F2-9BEC-CF35B06304C9}" type="datetimeFigureOut">
              <a:rPr lang="en-US" smtClean="0"/>
              <a:pPr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5" y="3166528"/>
            <a:ext cx="152815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5132" y="3244141"/>
            <a:ext cx="658100" cy="365125"/>
          </a:xfrm>
        </p:spPr>
        <p:txBody>
          <a:bodyPr/>
          <a:lstStyle/>
          <a:p>
            <a:fld id="{A6264597-E3A3-4733-AD26-0F1544C030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2207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61639" y="609600"/>
            <a:ext cx="6873285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717969" y="3505200"/>
            <a:ext cx="63606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85218" y="4354046"/>
            <a:ext cx="7415983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2241-C0AB-40F2-9BEC-CF35B06304C9}" type="datetimeFigureOut">
              <a:rPr lang="en-US" smtClean="0"/>
              <a:pPr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65" y="3166528"/>
            <a:ext cx="152815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5132" y="3244141"/>
            <a:ext cx="658100" cy="365125"/>
          </a:xfrm>
        </p:spPr>
        <p:txBody>
          <a:bodyPr/>
          <a:lstStyle/>
          <a:p>
            <a:fld id="{A6264597-E3A3-4733-AD26-0F1544C030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034356" y="648005"/>
            <a:ext cx="514484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190725" y="2905306"/>
            <a:ext cx="514484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11711541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5218" y="2438402"/>
            <a:ext cx="7415983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85218" y="5181600"/>
            <a:ext cx="7415983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2241-C0AB-40F2-9BEC-CF35B06304C9}" type="datetimeFigureOut">
              <a:rPr lang="en-US" smtClean="0"/>
              <a:pPr/>
              <a:t>6/7/2023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65" y="4910661"/>
            <a:ext cx="152815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75132" y="4983089"/>
            <a:ext cx="658100" cy="365125"/>
          </a:xfrm>
        </p:spPr>
        <p:txBody>
          <a:bodyPr/>
          <a:lstStyle/>
          <a:p>
            <a:fld id="{A6264597-E3A3-4733-AD26-0F1544C030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259775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461639" y="609600"/>
            <a:ext cx="6873285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185217" y="4343400"/>
            <a:ext cx="7524329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85217" y="5181600"/>
            <a:ext cx="7524329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2241-C0AB-40F2-9BEC-CF35B06304C9}" type="datetimeFigureOut">
              <a:rPr lang="en-US" smtClean="0"/>
              <a:pPr/>
              <a:t>6/7/2023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65" y="4910661"/>
            <a:ext cx="152815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75132" y="4983089"/>
            <a:ext cx="658100" cy="365125"/>
          </a:xfrm>
        </p:spPr>
        <p:txBody>
          <a:bodyPr/>
          <a:lstStyle/>
          <a:p>
            <a:fld id="{A6264597-E3A3-4733-AD26-0F1544C030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034356" y="648005"/>
            <a:ext cx="514484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190725" y="2905306"/>
            <a:ext cx="514484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22690454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5218" y="627407"/>
            <a:ext cx="7415982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185218" y="4343400"/>
            <a:ext cx="7415983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85218" y="5181600"/>
            <a:ext cx="7415983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2241-C0AB-40F2-9BEC-CF35B06304C9}" type="datetimeFigureOut">
              <a:rPr lang="en-US" smtClean="0"/>
              <a:pPr/>
              <a:t>6/7/2023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5" y="4910661"/>
            <a:ext cx="152815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75132" y="4983089"/>
            <a:ext cx="658100" cy="365125"/>
          </a:xfrm>
        </p:spPr>
        <p:txBody>
          <a:bodyPr/>
          <a:lstStyle/>
          <a:p>
            <a:fld id="{A6264597-E3A3-4733-AD26-0F1544C030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202739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2241-C0AB-40F2-9BEC-CF35B06304C9}" type="datetimeFigureOut">
              <a:rPr lang="en-US" smtClean="0"/>
              <a:pPr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5" y="711194"/>
            <a:ext cx="152815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64597-E3A3-4733-AD26-0F1544C030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153190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38352" y="627407"/>
            <a:ext cx="1863149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85218" y="627407"/>
            <a:ext cx="5305892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2241-C0AB-40F2-9BEC-CF35B06304C9}" type="datetimeFigureOut">
              <a:rPr lang="en-US" smtClean="0"/>
              <a:pPr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5" y="711194"/>
            <a:ext cx="152815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64597-E3A3-4733-AD26-0F1544C030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9911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352" y="624110"/>
            <a:ext cx="7412849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5218" y="2133600"/>
            <a:ext cx="7415983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2241-C0AB-40F2-9BEC-CF35B06304C9}" type="datetimeFigureOut">
              <a:rPr lang="en-US" smtClean="0"/>
              <a:pPr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5" y="711194"/>
            <a:ext cx="152815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64597-E3A3-4733-AD26-0F1544C030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50110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5218" y="2074562"/>
            <a:ext cx="7415983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85218" y="3581400"/>
            <a:ext cx="7415983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2241-C0AB-40F2-9BEC-CF35B06304C9}" type="datetimeFigureOut">
              <a:rPr lang="en-US" smtClean="0"/>
              <a:pPr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65" y="3166528"/>
            <a:ext cx="152815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5132" y="3244141"/>
            <a:ext cx="658100" cy="365125"/>
          </a:xfrm>
        </p:spPr>
        <p:txBody>
          <a:bodyPr/>
          <a:lstStyle/>
          <a:p>
            <a:fld id="{A6264597-E3A3-4733-AD26-0F1544C030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77923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85219" y="2136707"/>
            <a:ext cx="3597222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04471" y="2136707"/>
            <a:ext cx="3596730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2241-C0AB-40F2-9BEC-CF35B06304C9}" type="datetimeFigureOut">
              <a:rPr lang="en-US" smtClean="0"/>
              <a:pPr/>
              <a:t>6/7/2023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65" y="711194"/>
            <a:ext cx="152815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5132" y="787784"/>
            <a:ext cx="658100" cy="365125"/>
          </a:xfrm>
        </p:spPr>
        <p:txBody>
          <a:bodyPr/>
          <a:lstStyle/>
          <a:p>
            <a:fld id="{A6264597-E3A3-4733-AD26-0F1544C030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76780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48521" y="2226626"/>
            <a:ext cx="323392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85217" y="2802889"/>
            <a:ext cx="3597224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3174" y="2223398"/>
            <a:ext cx="323239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0429" y="2799661"/>
            <a:ext cx="3595140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2241-C0AB-40F2-9BEC-CF35B06304C9}" type="datetimeFigureOut">
              <a:rPr lang="en-US" smtClean="0"/>
              <a:pPr/>
              <a:t>6/7/2023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65" y="711194"/>
            <a:ext cx="152815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5132" y="787784"/>
            <a:ext cx="658100" cy="365125"/>
          </a:xfrm>
        </p:spPr>
        <p:txBody>
          <a:bodyPr/>
          <a:lstStyle/>
          <a:p>
            <a:fld id="{A6264597-E3A3-4733-AD26-0F1544C030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02149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350" y="624110"/>
            <a:ext cx="7412850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2241-C0AB-40F2-9BEC-CF35B06304C9}" type="datetimeFigureOut">
              <a:rPr lang="en-US" smtClean="0"/>
              <a:pPr/>
              <a:t>6/7/2023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65" y="711194"/>
            <a:ext cx="152815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64597-E3A3-4733-AD26-0F1544C030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3401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2241-C0AB-40F2-9BEC-CF35B06304C9}" type="datetimeFigureOut">
              <a:rPr lang="en-US" smtClean="0"/>
              <a:pPr/>
              <a:t>6/7/2023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65" y="711194"/>
            <a:ext cx="152815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64597-E3A3-4733-AD26-0F1544C030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57520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5217" y="446088"/>
            <a:ext cx="2958282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6431" y="446090"/>
            <a:ext cx="4264769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85217" y="1598613"/>
            <a:ext cx="2958282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2241-C0AB-40F2-9BEC-CF35B06304C9}" type="datetimeFigureOut">
              <a:rPr lang="en-US" smtClean="0"/>
              <a:pPr/>
              <a:t>6/7/2023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5" y="711194"/>
            <a:ext cx="152815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64597-E3A3-4733-AD26-0F1544C030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68962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5218" y="4800600"/>
            <a:ext cx="7415983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85218" y="634965"/>
            <a:ext cx="7415983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85218" y="5367338"/>
            <a:ext cx="7415983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2241-C0AB-40F2-9BEC-CF35B06304C9}" type="datetimeFigureOut">
              <a:rPr lang="en-US" smtClean="0"/>
              <a:pPr/>
              <a:t>6/7/2023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5" y="4910661"/>
            <a:ext cx="152815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75132" y="4983089"/>
            <a:ext cx="658100" cy="365125"/>
          </a:xfrm>
        </p:spPr>
        <p:txBody>
          <a:bodyPr/>
          <a:lstStyle/>
          <a:p>
            <a:fld id="{A6264597-E3A3-4733-AD26-0F1544C030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33406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222885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2974" y="285"/>
            <a:ext cx="2196306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20574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88350" y="624110"/>
            <a:ext cx="741285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85218" y="2133600"/>
            <a:ext cx="7415983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43950" y="6135090"/>
            <a:ext cx="862178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7A2241-C0AB-40F2-9BEC-CF35B06304C9}" type="datetimeFigureOut">
              <a:rPr lang="en-US" smtClean="0"/>
              <a:pPr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85217" y="6135810"/>
            <a:ext cx="64310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75132" y="787784"/>
            <a:ext cx="658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6264597-E3A3-4733-AD26-0F1544C030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04105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  <p:sldLayoutId id="2147483793" r:id="rId13"/>
    <p:sldLayoutId id="2147483794" r:id="rId14"/>
    <p:sldLayoutId id="2147483795" r:id="rId15"/>
    <p:sldLayoutId id="214748379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300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191000"/>
            <a:ext cx="9829800" cy="2209800"/>
          </a:xfrm>
        </p:spPr>
        <p:txBody>
          <a:bodyPr>
            <a:noAutofit/>
          </a:bodyPr>
          <a:lstStyle/>
          <a:p>
            <a:pPr algn="ctr"/>
            <a:r>
              <a:rPr lang="en-US" sz="3700" dirty="0" smtClean="0">
                <a:solidFill>
                  <a:srgbClr val="0070C0"/>
                </a:solidFill>
                <a:latin typeface="Nikosh" pitchFamily="2" charset="0"/>
                <a:cs typeface="Nikosh" pitchFamily="2" charset="0"/>
              </a:rPr>
              <a:t/>
            </a:r>
            <a:br>
              <a:rPr lang="en-US" sz="3700" dirty="0" smtClean="0">
                <a:solidFill>
                  <a:srgbClr val="0070C0"/>
                </a:solidFill>
                <a:latin typeface="Nikosh" pitchFamily="2" charset="0"/>
                <a:cs typeface="Nikosh" pitchFamily="2" charset="0"/>
              </a:rPr>
            </a:br>
            <a:r>
              <a:rPr lang="bn-BD" sz="3700" dirty="0" smtClean="0">
                <a:solidFill>
                  <a:srgbClr val="0070C0"/>
                </a:solidFill>
                <a:latin typeface="Nikosh" pitchFamily="2" charset="0"/>
                <a:cs typeface="Nikosh" pitchFamily="2" charset="0"/>
              </a:rPr>
              <a:t>স্থান: দাপ্তরিক সভাকক্ষ,</a:t>
            </a:r>
            <a:r>
              <a:rPr lang="en-US" sz="3700" dirty="0" smtClean="0">
                <a:solidFill>
                  <a:srgbClr val="0070C0"/>
                </a:solidFill>
                <a:latin typeface="Nikosh" pitchFamily="2" charset="0"/>
                <a:cs typeface="Nikosh" pitchFamily="2" charset="0"/>
              </a:rPr>
              <a:t> </a:t>
            </a:r>
            <a:r>
              <a:rPr lang="bn-BD" sz="3700" dirty="0" smtClean="0">
                <a:solidFill>
                  <a:srgbClr val="0070C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Nikosh" pitchFamily="2" charset="0"/>
                <a:cs typeface="Nikosh" pitchFamily="2" charset="0"/>
              </a:rPr>
              <a:t>বাংলাদেশ</a:t>
            </a:r>
            <a:r>
              <a:rPr lang="bn-BD" sz="3700" dirty="0" smtClean="0">
                <a:solidFill>
                  <a:srgbClr val="0070C0"/>
                </a:solidFill>
                <a:latin typeface="Nikosh" pitchFamily="2" charset="0"/>
                <a:cs typeface="Nikosh" pitchFamily="2" charset="0"/>
              </a:rPr>
              <a:t> ফিল্ম সেন্সর বোর্ড</a:t>
            </a:r>
            <a:r>
              <a:rPr lang="en-US" sz="3700" dirty="0" smtClean="0">
                <a:solidFill>
                  <a:srgbClr val="0070C0"/>
                </a:solidFill>
                <a:latin typeface="Nikosh" pitchFamily="2" charset="0"/>
                <a:cs typeface="Nikosh" pitchFamily="2" charset="0"/>
              </a:rPr>
              <a:t>।</a:t>
            </a:r>
            <a:r>
              <a:rPr lang="bn-BD" sz="3700" dirty="0" smtClean="0">
                <a:solidFill>
                  <a:srgbClr val="0070C0"/>
                </a:solidFill>
                <a:latin typeface="Nikosh" pitchFamily="2" charset="0"/>
                <a:cs typeface="Nikosh" pitchFamily="2" charset="0"/>
              </a:rPr>
              <a:t/>
            </a:r>
            <a:br>
              <a:rPr lang="bn-BD" sz="3700" dirty="0" smtClean="0">
                <a:solidFill>
                  <a:srgbClr val="0070C0"/>
                </a:solidFill>
                <a:latin typeface="Nikosh" pitchFamily="2" charset="0"/>
                <a:cs typeface="Nikosh" pitchFamily="2" charset="0"/>
              </a:rPr>
            </a:br>
            <a:r>
              <a:rPr lang="bn-BD" sz="3700" dirty="0" smtClean="0">
                <a:solidFill>
                  <a:srgbClr val="0070C0"/>
                </a:solidFill>
                <a:latin typeface="Nikosh" pitchFamily="2" charset="0"/>
                <a:cs typeface="Nikosh" pitchFamily="2" charset="0"/>
              </a:rPr>
              <a:t>তারিখ:</a:t>
            </a:r>
            <a:r>
              <a:rPr lang="en-US" sz="3700" smtClean="0">
                <a:solidFill>
                  <a:srgbClr val="0070C0"/>
                </a:solidFill>
                <a:latin typeface="Nikosh" pitchFamily="2" charset="0"/>
                <a:cs typeface="Nikosh" pitchFamily="2" charset="0"/>
              </a:rPr>
              <a:t> </a:t>
            </a:r>
            <a:r>
              <a:rPr lang="en-US" sz="3700" smtClean="0">
                <a:solidFill>
                  <a:srgbClr val="0070C0"/>
                </a:solidFill>
                <a:latin typeface="Nikosh" pitchFamily="2" charset="0"/>
                <a:cs typeface="Nikosh" pitchFamily="2" charset="0"/>
              </a:rPr>
              <a:t>১১</a:t>
            </a:r>
            <a:r>
              <a:rPr lang="en-US" sz="3700" smtClean="0">
                <a:solidFill>
                  <a:srgbClr val="0070C0"/>
                </a:solidFill>
                <a:latin typeface="Nikosh" pitchFamily="2" charset="0"/>
                <a:cs typeface="Nikosh" pitchFamily="2" charset="0"/>
              </a:rPr>
              <a:t> </a:t>
            </a:r>
            <a:r>
              <a:rPr lang="en-US" sz="3700" dirty="0" smtClean="0">
                <a:solidFill>
                  <a:srgbClr val="0070C0"/>
                </a:solidFill>
                <a:latin typeface="Nikosh" pitchFamily="2" charset="0"/>
                <a:cs typeface="Nikosh" pitchFamily="2" charset="0"/>
              </a:rPr>
              <a:t>জুন</a:t>
            </a:r>
            <a:r>
              <a:rPr lang="bn-BD" sz="3700" dirty="0" smtClean="0">
                <a:solidFill>
                  <a:srgbClr val="0070C0"/>
                </a:solidFill>
                <a:latin typeface="Nikosh" pitchFamily="2" charset="0"/>
                <a:cs typeface="Nikosh" pitchFamily="2" charset="0"/>
              </a:rPr>
              <a:t>, ২০২</a:t>
            </a:r>
            <a:r>
              <a:rPr lang="en-US" sz="3700" dirty="0" smtClean="0">
                <a:solidFill>
                  <a:srgbClr val="0070C0"/>
                </a:solidFill>
                <a:latin typeface="Nikosh" pitchFamily="2" charset="0"/>
                <a:cs typeface="Nikosh" pitchFamily="2" charset="0"/>
              </a:rPr>
              <a:t>৩</a:t>
            </a:r>
            <a:r>
              <a:rPr lang="bn-BD" sz="3700" dirty="0" smtClean="0">
                <a:solidFill>
                  <a:srgbClr val="0070C0"/>
                </a:solidFill>
                <a:latin typeface="Nikosh" pitchFamily="2" charset="0"/>
                <a:cs typeface="Nikosh" pitchFamily="2" charset="0"/>
              </a:rPr>
              <a:t> খ্রি.</a:t>
            </a:r>
            <a:r>
              <a:rPr lang="en-US" sz="3700" dirty="0" smtClean="0">
                <a:solidFill>
                  <a:srgbClr val="0070C0"/>
                </a:solidFill>
                <a:latin typeface="Nikosh" pitchFamily="2" charset="0"/>
                <a:cs typeface="Nikosh" pitchFamily="2" charset="0"/>
              </a:rPr>
              <a:t>।</a:t>
            </a:r>
            <a:br>
              <a:rPr lang="en-US" sz="3700" dirty="0" smtClean="0">
                <a:solidFill>
                  <a:srgbClr val="0070C0"/>
                </a:solidFill>
                <a:latin typeface="Nikosh" pitchFamily="2" charset="0"/>
                <a:cs typeface="Nikosh" pitchFamily="2" charset="0"/>
              </a:rPr>
            </a:br>
            <a:r>
              <a:rPr lang="bn-BD" sz="3700" dirty="0" smtClean="0">
                <a:solidFill>
                  <a:srgbClr val="0070C0"/>
                </a:solidFill>
                <a:latin typeface="Nikosh" pitchFamily="2" charset="0"/>
                <a:cs typeface="Nikosh" pitchFamily="2" charset="0"/>
              </a:rPr>
              <a:t/>
            </a:r>
            <a:br>
              <a:rPr lang="bn-BD" sz="3700" dirty="0" smtClean="0">
                <a:solidFill>
                  <a:srgbClr val="0070C0"/>
                </a:solidFill>
                <a:latin typeface="Nikosh" pitchFamily="2" charset="0"/>
                <a:cs typeface="Nikosh" pitchFamily="2" charset="0"/>
              </a:rPr>
            </a:br>
            <a:r>
              <a:rPr lang="bn-BD" sz="3600" b="1" dirty="0" smtClean="0">
                <a:solidFill>
                  <a:srgbClr val="002060"/>
                </a:solidFill>
                <a:latin typeface="Nikosh" pitchFamily="2" charset="0"/>
                <a:cs typeface="Nikosh" pitchFamily="2" charset="0"/>
              </a:rPr>
              <a:t>আয়োজনে: বাংলাদেশ ফিল্ম সেন্সর বোর্ড, তথ্য</a:t>
            </a:r>
            <a:r>
              <a:rPr lang="en-US" sz="3600" b="1" dirty="0" smtClean="0">
                <a:solidFill>
                  <a:srgbClr val="002060"/>
                </a:solidFill>
                <a:latin typeface="Nikosh" pitchFamily="2" charset="0"/>
                <a:cs typeface="Nikosh" pitchFamily="2" charset="0"/>
              </a:rPr>
              <a:t> ও সম্প্রচার</a:t>
            </a:r>
            <a:r>
              <a:rPr lang="bn-BD" sz="3600" b="1" dirty="0" smtClean="0">
                <a:solidFill>
                  <a:srgbClr val="002060"/>
                </a:solidFill>
                <a:latin typeface="Nikosh" pitchFamily="2" charset="0"/>
                <a:cs typeface="Nikosh" pitchFamily="2" charset="0"/>
              </a:rPr>
              <a:t> মন্ত্রণালয়।</a:t>
            </a:r>
            <a:endParaRPr lang="en-US" sz="3600" b="1" dirty="0">
              <a:solidFill>
                <a:srgbClr val="002060"/>
              </a:solidFill>
              <a:latin typeface="Nikosh" pitchFamily="2" charset="0"/>
              <a:cs typeface="Nikosh" pitchFamily="2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14300" y="1752600"/>
            <a:ext cx="10058400" cy="2133600"/>
          </a:xfrm>
          <a:prstGeom prst="rect">
            <a:avLst/>
          </a:prstGeom>
        </p:spPr>
        <p:txBody>
          <a:bodyPr vert="horz" lIns="97886" tIns="48943" rIns="97886" bIns="48943" anchor="b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as-IN" sz="4000" b="1" dirty="0" smtClean="0">
                <a:solidFill>
                  <a:srgbClr val="7030A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বাংলাদেশ ফিল্ম সেন্সর বোর্ডের </a:t>
            </a:r>
            <a:r>
              <a:rPr lang="en-US" sz="4000" b="1" dirty="0" smtClean="0">
                <a:solidFill>
                  <a:srgbClr val="7030A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ই-</a:t>
            </a:r>
            <a:r>
              <a:rPr lang="en-US" sz="4000" b="1" dirty="0" err="1" smtClean="0">
                <a:solidFill>
                  <a:srgbClr val="7030A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গভর্ন্যান্স</a:t>
            </a:r>
            <a:r>
              <a:rPr lang="en-US" sz="4000" b="1" dirty="0" smtClean="0">
                <a:solidFill>
                  <a:srgbClr val="7030A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 ও </a:t>
            </a:r>
            <a:r>
              <a:rPr lang="en-US" sz="4000" b="1" dirty="0" err="1" smtClean="0">
                <a:solidFill>
                  <a:srgbClr val="7030A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উদ্ভাবন</a:t>
            </a:r>
            <a:r>
              <a:rPr lang="en-US" sz="4000" b="1" dirty="0" smtClean="0">
                <a:solidFill>
                  <a:srgbClr val="7030A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কর্মপরিকল্পনা</a:t>
            </a:r>
            <a:r>
              <a:rPr lang="en-US" sz="4000" b="1" dirty="0" smtClean="0">
                <a:solidFill>
                  <a:srgbClr val="7030A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 ২০২২-২৩ </a:t>
            </a:r>
            <a:r>
              <a:rPr lang="en-US" sz="4000" b="1" dirty="0" err="1" smtClean="0">
                <a:solidFill>
                  <a:srgbClr val="7030A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বাস্তবায়ন</a:t>
            </a:r>
            <a:r>
              <a:rPr lang="en-US" sz="4000" b="1" dirty="0" smtClean="0">
                <a:solidFill>
                  <a:srgbClr val="7030A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সংক্রান্ত</a:t>
            </a:r>
            <a:r>
              <a:rPr lang="en-US" sz="4000" b="1" dirty="0" smtClean="0">
                <a:solidFill>
                  <a:srgbClr val="7030A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4000" b="1" smtClean="0">
                <a:solidFill>
                  <a:srgbClr val="7030A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দিনব্যাপী</a:t>
            </a:r>
            <a:r>
              <a:rPr lang="en-US" sz="4000" b="1" dirty="0" smtClean="0">
                <a:solidFill>
                  <a:srgbClr val="7030A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ইনহাউজ</a:t>
            </a:r>
            <a:r>
              <a:rPr lang="en-US" sz="4000" b="1" dirty="0" smtClean="0">
                <a:solidFill>
                  <a:srgbClr val="7030A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প্রশিক্ষণ</a:t>
            </a:r>
            <a:r>
              <a:rPr lang="en-US" sz="4000" b="1" dirty="0" smtClean="0">
                <a:solidFill>
                  <a:srgbClr val="7030A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।</a:t>
            </a:r>
            <a:r>
              <a:rPr lang="bn-BD" sz="3700" b="1" dirty="0" smtClean="0">
                <a:solidFill>
                  <a:srgbClr val="7030A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Nikosh" pitchFamily="2" charset="0"/>
                <a:ea typeface="+mj-ea"/>
                <a:cs typeface="Nikosh" pitchFamily="2" charset="0"/>
              </a:rPr>
              <a:t/>
            </a:r>
            <a:br>
              <a:rPr lang="bn-BD" sz="3700" b="1" dirty="0" smtClean="0">
                <a:solidFill>
                  <a:srgbClr val="7030A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Nikosh" pitchFamily="2" charset="0"/>
                <a:ea typeface="+mj-ea"/>
                <a:cs typeface="Nikosh" pitchFamily="2" charset="0"/>
              </a:rPr>
            </a:br>
            <a:endParaRPr lang="en-US" sz="3700" b="1" dirty="0">
              <a:solidFill>
                <a:srgbClr val="7030A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Nikosh" pitchFamily="2" charset="0"/>
              <a:ea typeface="+mj-ea"/>
              <a:cs typeface="Nikosh" pitchFamily="2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9137" y="142875"/>
            <a:ext cx="1228725" cy="12287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" y="152400"/>
            <a:ext cx="1295400" cy="142945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179" y="2590800"/>
            <a:ext cx="1945387" cy="136334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169</TotalTime>
  <Words>16</Words>
  <Application>Microsoft Office PowerPoint</Application>
  <PresentationFormat>35mm Slides</PresentationFormat>
  <Paragraphs>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Wisp</vt:lpstr>
      <vt:lpstr> স্থান: দাপ্তরিক সভাকক্ষ, বাংলাদেশ ফিল্ম সেন্সর বোর্ড। তারিখ: ১১ জুন, ২০২৩ খ্রি.।  আয়োজনে: বাংলাদেশ ফিল্ম সেন্সর বোর্ড, তথ্য ও সম্প্রচার মন্ত্রণালয়।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Shariful Islam</dc:creator>
  <cp:lastModifiedBy>user</cp:lastModifiedBy>
  <cp:revision>31</cp:revision>
  <cp:lastPrinted>2021-10-21T06:25:00Z</cp:lastPrinted>
  <dcterms:created xsi:type="dcterms:W3CDTF">2020-09-15T07:40:40Z</dcterms:created>
  <dcterms:modified xsi:type="dcterms:W3CDTF">2023-06-07T05:14:08Z</dcterms:modified>
</cp:coreProperties>
</file>